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A1F"/>
    <a:srgbClr val="0000CC"/>
    <a:srgbClr val="9EFF29"/>
    <a:srgbClr val="FF2549"/>
    <a:srgbClr val="007033"/>
    <a:srgbClr val="003635"/>
    <a:srgbClr val="D6370C"/>
    <a:srgbClr val="1D3A00"/>
    <a:srgbClr val="FF856D"/>
    <a:srgbClr val="00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9979" y="3045542"/>
            <a:ext cx="7388941" cy="124624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607" y="1895169"/>
            <a:ext cx="7382308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7" y="430815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5844"/>
            <a:ext cx="8246070" cy="336263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319" y="318046"/>
            <a:ext cx="629113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2" y="1069258"/>
            <a:ext cx="6312310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2" y="29376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9976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17216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9976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17216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077" y="3016043"/>
            <a:ext cx="7027605" cy="1334728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694" y="1836169"/>
            <a:ext cx="6950307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2018-07-11T11:43:10Z</dcterms:modified>
</cp:coreProperties>
</file>